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gor Silakov" initials="IS" lastIdx="1" clrIdx="0">
    <p:extLst>
      <p:ext uri="{19B8F6BF-5375-455C-9EA6-DF929625EA0E}">
        <p15:presenceInfo xmlns:p15="http://schemas.microsoft.com/office/powerpoint/2012/main" userId="5cb824bf38041c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881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RTHHRTS/buter_in_ku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Паттерн «Сага»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A99E5555-53BF-400E-A54B-E680D7704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214611"/>
              </p:ext>
            </p:extLst>
          </p:nvPr>
        </p:nvGraphicFramePr>
        <p:xfrm>
          <a:off x="2031966" y="2242820"/>
          <a:ext cx="81280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479343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780118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42506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0023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Шаг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Сервис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Транзакция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Компенсирующая</a:t>
                      </a:r>
                      <a:br>
                        <a:rPr lang="ru-RU" dirty="0"/>
                      </a:br>
                      <a:r>
                        <a:rPr lang="ru-RU" dirty="0"/>
                        <a:t>транзакция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9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service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createOrder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rejectOrder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2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Buter service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reserveButers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freeButers</a:t>
                      </a:r>
                      <a:endParaRPr lang="ru-RU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33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Billing service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withdrawMoney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6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service</a:t>
                      </a:r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performOrder</a:t>
                      </a:r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868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service</a:t>
                      </a:r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doneOrder</a:t>
                      </a:r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644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32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06177-D54D-4000-8428-BE285CBD3B51}"/>
              </a:ext>
            </a:extLst>
          </p:cNvPr>
          <p:cNvSpPr txBox="1"/>
          <p:nvPr/>
        </p:nvSpPr>
        <p:spPr>
          <a:xfrm>
            <a:off x="2442805" y="1497002"/>
            <a:ext cx="730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onsolas" panose="020B0609020204030204" pitchFamily="49" charset="0"/>
              </a:rPr>
              <a:t>Вывод: микросервисы это легко! (нет)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9283-E829-44A7-AC5D-5D584CE83528}"/>
              </a:ext>
            </a:extLst>
          </p:cNvPr>
          <p:cNvSpPr txBox="1"/>
          <p:nvPr/>
        </p:nvSpPr>
        <p:spPr>
          <a:xfrm>
            <a:off x="1180054" y="2129429"/>
            <a:ext cx="8773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Consolas" panose="020B0609020204030204" pitchFamily="49" charset="0"/>
              </a:rPr>
              <a:t>Более логичный вывод:</a:t>
            </a:r>
          </a:p>
          <a:p>
            <a:pPr algn="ctr"/>
            <a:r>
              <a:rPr lang="ru-RU" sz="3200" b="1" dirty="0">
                <a:latin typeface="Consolas" panose="020B0609020204030204" pitchFamily="49" charset="0"/>
              </a:rPr>
              <a:t>инструменты выбираются исходя из цели.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AF2F1-4FD0-468B-889B-A251E99B51E4}"/>
              </a:ext>
            </a:extLst>
          </p:cNvPr>
          <p:cNvSpPr txBox="1"/>
          <p:nvPr/>
        </p:nvSpPr>
        <p:spPr>
          <a:xfrm>
            <a:off x="543216" y="4016661"/>
            <a:ext cx="9749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развивать проект дальше</a:t>
            </a:r>
            <a:r>
              <a:rPr lang="en-US" dirty="0"/>
              <a:t>?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strike="sngStrike" dirty="0"/>
              <a:t>Больше микросервисов (сервис нотификаций?)</a:t>
            </a:r>
          </a:p>
          <a:p>
            <a:pPr marL="342900" indent="-342900">
              <a:buAutoNum type="arabicPeriod"/>
            </a:pPr>
            <a:r>
              <a:rPr lang="ru-RU" strike="sngStrike" dirty="0"/>
              <a:t>Использование </a:t>
            </a:r>
            <a:r>
              <a:rPr lang="en-US" strike="sngStrike" dirty="0"/>
              <a:t>k8s</a:t>
            </a:r>
            <a:endParaRPr lang="ru-RU" strike="sngStrike" dirty="0"/>
          </a:p>
          <a:p>
            <a:pPr marL="342900" indent="-342900">
              <a:buAutoNum type="arabicPeriod"/>
            </a:pPr>
            <a:r>
              <a:rPr lang="en-US" strike="sngStrike" dirty="0"/>
              <a:t>Helm charts</a:t>
            </a:r>
          </a:p>
          <a:p>
            <a:pPr marL="342900" indent="-342900">
              <a:buAutoNum type="arabicPeriod"/>
            </a:pPr>
            <a:r>
              <a:rPr lang="ru-RU" strike="sngStrike" dirty="0"/>
              <a:t>Кэширование</a:t>
            </a:r>
          </a:p>
          <a:p>
            <a:pPr marL="342900" indent="-342900">
              <a:buAutoNum type="arabicPeriod"/>
            </a:pPr>
            <a:r>
              <a:rPr lang="ru-RU" strike="sngStrike" dirty="0"/>
              <a:t>Шардирование</a:t>
            </a:r>
          </a:p>
          <a:p>
            <a:pPr marL="342900" indent="-342900">
              <a:buAutoNum type="arabicPeriod"/>
            </a:pPr>
            <a:r>
              <a:rPr lang="ru-RU" dirty="0"/>
              <a:t>Использование знаний, приобретенных в ходе обучения и выполнения домашних заданий и проектных работ</a:t>
            </a:r>
            <a:br>
              <a:rPr lang="ru-RU" dirty="0"/>
            </a:br>
            <a:r>
              <a:rPr lang="ru-RU" dirty="0"/>
              <a:t>в своей профессиональной деятельности с целью получения боевого опыта разработки микросервисов.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Силаков Игорь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АО АльфаСтрахование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https://t.me/trthhrts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Микросервисное онлайн-кафе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Силаков Игорь 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АО АльфаСтрахование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866610-7DD8-4A74-9179-FEA0A0B563C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659" r="2659"/>
          <a:stretch>
            <a:fillRect/>
          </a:stretch>
        </p:blipFill>
        <p:spPr>
          <a:xfrm>
            <a:off x="3498639" y="5106348"/>
            <a:ext cx="1321936" cy="139619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69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Познакомиться с проектированием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микросервисной архитектуры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MVP-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 на микросервисах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Использовать полученные в ходе обучения навыки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219387" y="142102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на микросервисах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425795" y="135544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219387" y="239437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Рабочий проект в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k8s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19387" y="336772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Redis, Kafka,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шардирование и т.д.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19387" y="434108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Описание микросервисов с помощью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Helm Chart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219387" y="531443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425795" y="233148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425795" y="331210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425795" y="426798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425795" y="522801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26950C-43B5-4A33-8071-9E14E79F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263" y="1440071"/>
            <a:ext cx="1619476" cy="142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5CE88-93EF-44E2-815D-7F49EB35D843}"/>
              </a:ext>
            </a:extLst>
          </p:cNvPr>
          <p:cNvSpPr txBox="1"/>
          <p:nvPr/>
        </p:nvSpPr>
        <p:spPr>
          <a:xfrm>
            <a:off x="8083370" y="2733957"/>
            <a:ext cx="32978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График активности с </a:t>
            </a:r>
            <a:r>
              <a:rPr lang="en-US" dirty="0"/>
              <a:t>GitHub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Проект начат 25 июля..</a:t>
            </a:r>
          </a:p>
          <a:p>
            <a:r>
              <a:rPr lang="ru-RU" dirty="0"/>
              <a:t>Окончен.. перед защитой.</a:t>
            </a:r>
          </a:p>
          <a:p>
            <a:r>
              <a:rPr lang="ru-RU" dirty="0"/>
              <a:t>Итого: 35 коммитов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Spring! Boot, JPA, Security…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 (+ docker-compose)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9348775" y="2404666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технологии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использовались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какое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у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вас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мнение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новых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технологиях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22021" y="4811265"/>
            <a:ext cx="10326300" cy="225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Исходный код: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https://github.com/TRTHHRTS/buter_in_kube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1C06F-5607-46D6-B69A-8C7A7A6A637A}"/>
              </a:ext>
            </a:extLst>
          </p:cNvPr>
          <p:cNvSpPr txBox="1"/>
          <p:nvPr/>
        </p:nvSpPr>
        <p:spPr>
          <a:xfrm>
            <a:off x="3041283" y="2921168"/>
            <a:ext cx="610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[</a:t>
            </a:r>
            <a:r>
              <a:rPr lang="ru-RU" sz="6000" dirty="0">
                <a:latin typeface="Consolas" panose="020B0609020204030204" pitchFamily="49" charset="0"/>
              </a:rPr>
              <a:t>ДЕМОНСТРАЦИЯ</a:t>
            </a:r>
            <a:r>
              <a:rPr lang="en-US" sz="6000" dirty="0">
                <a:latin typeface="Consolas" panose="020B0609020204030204" pitchFamily="49" charset="0"/>
              </a:rPr>
              <a:t>]</a:t>
            </a:r>
            <a:endParaRPr lang="ru-RU" sz="6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сервисов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E328C3-0B1B-42E1-952D-A808A81A4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407" y="1545917"/>
            <a:ext cx="6210300" cy="421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293</Words>
  <Application>Microsoft Office PowerPoint</Application>
  <PresentationFormat>Широкоэкранный</PresentationFormat>
  <Paragraphs>94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Avenir</vt:lpstr>
      <vt:lpstr>Consolas</vt:lpstr>
      <vt:lpstr>Calibri</vt:lpstr>
      <vt:lpstr>Noto Sans Symbols</vt:lpstr>
      <vt:lpstr>Arial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Igor Silakov</cp:lastModifiedBy>
  <cp:revision>2</cp:revision>
  <dcterms:modified xsi:type="dcterms:W3CDTF">2021-09-04T18:17:57Z</dcterms:modified>
</cp:coreProperties>
</file>